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67605-3933-4790-9439-11E0BADE50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8DE990-A5C3-4191-8C7B-0BDA016226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2F45C-DAA7-4A15-BDD5-675D79606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D85BE-82B4-441D-998D-F089133A7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A386-41D8-4432-A15A-4DCFE48A7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50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C5663-F34B-4036-98B8-11446114E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45AE3-136D-4DA2-997F-A14CBE8D3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8588D1-F2CE-49D4-844E-174D1637B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60E00-073E-42AA-B258-303F2824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763B04-541E-473C-94DC-8557CC6BB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311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0AC5F-DC35-40A3-BD75-35653C49B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7D2ED6-C7A5-4C87-A909-06F6D57DE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D7C7F-4454-4D7E-A13A-06F742C31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C95DB1-BE47-4B42-9E72-858191100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5967A-BCA2-4548-BC5C-61CBB5040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519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DD588-9EA3-4773-A3CA-E8AE05203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6D8DD-1647-48C5-BC26-6C24FB32B7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0B2170-A485-463A-8A41-1A2DCDA9F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9A4304-F661-456F-BADB-8E7AA7CFB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58A8E-CC17-45E5-9867-F5D259964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F2D607-B56E-43E4-BE14-021C6CF7D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92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AE6B4-9CA6-459B-B9FE-A7EBDC555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20F9A-3E9A-4B7F-A3A9-C89C585B69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3C6195-BED7-4A88-BC4C-1773841284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07B69D-57B6-4619-8D9C-8DA1260E7F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728796-8681-4C45-AA91-040DB08E0C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E719FF-B225-4E0B-A70F-0F2A7F57F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4AA44F-6F65-4F74-812B-DCB749A5C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42E12E-9144-496F-9ECC-F3DF69332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035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92958-6545-4BC0-945F-9C1459215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851D37-B3CA-4C0F-A69F-2D91298F4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AA02F5-738C-4EBA-9B57-5558F8F62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9EDD9A-8F6E-47EF-A63F-8210D196D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26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87ACA5-3B24-49E8-8829-4CF1A00A2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DFEDC3-7097-4669-A701-D96159315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1F714D-6C76-4276-A435-4DF564EB4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153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98505-FF2D-49A1-B370-B46BCCC5E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18050-FD53-4DE2-830D-B23F2D991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3D8769-C441-4B67-9836-FAFD1215A1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BD3190-7225-446A-8A52-ED63CE0BF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6FF225-D7D1-47BF-8470-D47CF3D12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B0388B-791E-4BB5-A4D1-FB9E94212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08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6F760-D0FB-43F8-BDAF-81B432AEA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C0C82D-1E79-4E01-9B51-2CF271A2B1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F218FF-54A1-4C28-BDC5-DAD1F8F4C8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99FD18-422D-4C8B-9B58-070A75CDA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29E11F-700D-4642-8A1F-F9C16D8B4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DC2858-FF16-454C-856E-F8AE2E828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657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EB7E9-AF79-4049-8FC7-11B8AD7A8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3E7328-6FF6-4DE9-BAC9-018016287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633C72-D377-4F33-B524-E20FA9713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47E5A-1CC2-4C4F-964F-AE5379C6C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F0237-965F-4682-BB31-50724F49F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22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B5ABC2-3E63-49CC-BFE8-42A10A0256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C142F6-CE06-4C91-BB5F-CB3B3A694F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B4294-D96D-4432-BD22-0877B49F4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6DA91-3BC4-4504-B369-436A675E7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4D053-6532-4A8D-8AC1-4BA081EC7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785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B05A96-547D-435B-A59F-F8479994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3C9B5E-B2FA-456E-BD7B-A36F75160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C6180-DDEF-4ADA-A38D-AFEC1DABBC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8C2B8-B7B8-466E-9C2D-65DBC3C2C8C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06FC2-9207-4BE6-A7BF-E866A7C307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69491F-9F5F-4F08-826D-A5FAB0C4C2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6CE80-D91B-44A4-ADEA-6ADF845A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896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FD9F169-196C-4FA7-819E-A8462078F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687" y="1260732"/>
            <a:ext cx="6302982" cy="45905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D6AAD4-6548-42FB-A4DE-FB1C49E96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317"/>
            <a:ext cx="12192000" cy="228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2A9318-3834-4B4F-A2A9-BD4C3C1D1A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306" y="5430415"/>
            <a:ext cx="12285306" cy="156754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4B064CB-A867-423E-92B6-367E1F234A4E}"/>
              </a:ext>
            </a:extLst>
          </p:cNvPr>
          <p:cNvGrpSpPr/>
          <p:nvPr/>
        </p:nvGrpSpPr>
        <p:grpSpPr>
          <a:xfrm>
            <a:off x="139830" y="32478"/>
            <a:ext cx="4300590" cy="1629379"/>
            <a:chOff x="139830" y="32478"/>
            <a:chExt cx="4300590" cy="162937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188DDA0-5162-4CA0-99C6-4431CD4E7A4F}"/>
                </a:ext>
              </a:extLst>
            </p:cNvPr>
            <p:cNvGrpSpPr/>
            <p:nvPr/>
          </p:nvGrpSpPr>
          <p:grpSpPr>
            <a:xfrm>
              <a:off x="1524000" y="32478"/>
              <a:ext cx="1819911" cy="1629379"/>
              <a:chOff x="1492905" y="-29179"/>
              <a:chExt cx="1819911" cy="1629379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39DC8AD7-A480-4D7C-ABDF-569BAE905732}"/>
                  </a:ext>
                </a:extLst>
              </p:cNvPr>
              <p:cNvSpPr/>
              <p:nvPr/>
            </p:nvSpPr>
            <p:spPr>
              <a:xfrm>
                <a:off x="1682255" y="143455"/>
                <a:ext cx="1301195" cy="126073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5F60C35B-1619-4499-9D4B-8C177C3C16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92905" y="-29179"/>
                <a:ext cx="1819911" cy="1629379"/>
              </a:xfrm>
              <a:prstGeom prst="rect">
                <a:avLst/>
              </a:prstGeom>
            </p:spPr>
          </p:pic>
        </p:grp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66E78BE-0CC9-4D4A-80DF-173E7D15B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830" y="44096"/>
              <a:ext cx="1459450" cy="1459450"/>
            </a:xfrm>
            <a:prstGeom prst="rect">
              <a:avLst/>
            </a:prstGeom>
          </p:spPr>
        </p:pic>
        <p:pic>
          <p:nvPicPr>
            <p:cNvPr id="12" name="Picture 4">
              <a:extLst>
                <a:ext uri="{FF2B5EF4-FFF2-40B4-BE49-F238E27FC236}">
                  <a16:creationId xmlns:a16="http://schemas.microsoft.com/office/drawing/2014/main" id="{775AF041-C77D-41D7-93C9-58598BC3D6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837" y="323722"/>
              <a:ext cx="1150583" cy="900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Rectangle 11">
            <a:extLst>
              <a:ext uri="{FF2B5EF4-FFF2-40B4-BE49-F238E27FC236}">
                <a16:creationId xmlns:a16="http://schemas.microsoft.com/office/drawing/2014/main" id="{5435E5A7-25D1-45E9-8A29-A30706D9107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1340639" y="2386470"/>
            <a:ext cx="9078096" cy="322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a-IR" altLang="fa-IR" sz="6600" dirty="0">
                <a:latin typeface="IranNastaliq" panose="02020505000000020003" pitchFamily="18" charset="0"/>
                <a:cs typeface="IranNastaliq" panose="02020505000000020003" pitchFamily="18" charset="0"/>
              </a:rPr>
              <a:t>هفتمین  همایش ملی انجمن رسوب شناسی ایران</a:t>
            </a:r>
            <a:br>
              <a:rPr lang="en-US" altLang="fa-IR" sz="6600" dirty="0">
                <a:latin typeface="IranNastaliq" panose="02020505000000020003" pitchFamily="18" charset="0"/>
                <a:cs typeface="IranNastaliq" panose="02020505000000020003" pitchFamily="18" charset="0"/>
              </a:rPr>
            </a:br>
            <a:br>
              <a:rPr lang="en-US" altLang="fa-IR" sz="6600" dirty="0">
                <a:latin typeface="IranNastaliq" panose="02020505000000020003" pitchFamily="18" charset="0"/>
                <a:cs typeface="IranNastaliq" panose="02020505000000020003" pitchFamily="18" charset="0"/>
              </a:rPr>
            </a:br>
            <a:r>
              <a:rPr lang="fa-IR" altLang="fa-IR" sz="2800" b="1" dirty="0">
                <a:latin typeface="IranNastaliq" panose="02020505000000020003" pitchFamily="18" charset="0"/>
                <a:cs typeface="B Titr" panose="00000700000000000000" pitchFamily="2" charset="-78"/>
              </a:rPr>
              <a:t>دانشگاه اصفهان</a:t>
            </a:r>
            <a:br>
              <a:rPr lang="fa-IR" altLang="fa-IR" sz="6600" b="1" dirty="0">
                <a:latin typeface="IranNastaliq" panose="02020505000000020003" pitchFamily="18" charset="0"/>
                <a:cs typeface="B Titr" panose="00000700000000000000" pitchFamily="2" charset="-78"/>
              </a:rPr>
            </a:br>
            <a:endParaRPr lang="en-US" altLang="fa-IR" sz="660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BD3ED2D-011D-4393-8475-A8FC55F06FF9}"/>
              </a:ext>
            </a:extLst>
          </p:cNvPr>
          <p:cNvSpPr txBox="1">
            <a:spLocks/>
          </p:cNvSpPr>
          <p:nvPr/>
        </p:nvSpPr>
        <p:spPr>
          <a:xfrm>
            <a:off x="2110309" y="4972731"/>
            <a:ext cx="7538756" cy="5837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50000"/>
              </a:lnSpc>
            </a:pPr>
            <a:br>
              <a:rPr lang="fa-IR" altLang="fa-IR" sz="2800" b="1" dirty="0">
                <a:latin typeface="IranNastaliq" panose="02020505000000020003" pitchFamily="18" charset="0"/>
                <a:cs typeface="B Titr" panose="00000700000000000000" pitchFamily="2" charset="-78"/>
              </a:rPr>
            </a:br>
            <a:br>
              <a:rPr lang="fa-IR" altLang="fa-IR" sz="2800" b="1" dirty="0">
                <a:latin typeface="IranNastaliq" panose="02020505000000020003" pitchFamily="18" charset="0"/>
                <a:cs typeface="B Titr" panose="00000700000000000000" pitchFamily="2" charset="-78"/>
              </a:rPr>
            </a:br>
            <a:r>
              <a:rPr lang="fa-IR" altLang="fa-IR" sz="2000" b="1" dirty="0">
                <a:latin typeface="IranNastaliq" panose="02020505000000020003" pitchFamily="18" charset="0"/>
                <a:cs typeface="B Titr" panose="00000700000000000000" pitchFamily="2" charset="-78"/>
              </a:rPr>
              <a:t>23</a:t>
            </a:r>
            <a:r>
              <a:rPr lang="fa-IR" altLang="fa-IR" sz="2800" b="1" dirty="0">
                <a:latin typeface="IranNastaliq" panose="02020505000000020003" pitchFamily="18" charset="0"/>
                <a:cs typeface="B Titr" panose="00000700000000000000" pitchFamily="2" charset="-78"/>
              </a:rPr>
              <a:t> </a:t>
            </a:r>
            <a:r>
              <a:rPr lang="fa-IR" altLang="fa-IR" sz="2000" b="1" dirty="0">
                <a:latin typeface="IranNastaliq" panose="02020505000000020003" pitchFamily="18" charset="0"/>
                <a:cs typeface="B Titr" panose="00000700000000000000" pitchFamily="2" charset="-78"/>
              </a:rPr>
              <a:t>الی</a:t>
            </a:r>
            <a:r>
              <a:rPr lang="fa-IR" altLang="fa-IR" sz="2800" b="1" dirty="0">
                <a:latin typeface="IranNastaliq" panose="02020505000000020003" pitchFamily="18" charset="0"/>
                <a:cs typeface="B Titr" panose="00000700000000000000" pitchFamily="2" charset="-78"/>
              </a:rPr>
              <a:t> </a:t>
            </a:r>
            <a:r>
              <a:rPr lang="fa-IR" altLang="fa-IR" sz="2000" b="1" dirty="0">
                <a:latin typeface="IranNastaliq" panose="02020505000000020003" pitchFamily="18" charset="0"/>
                <a:cs typeface="B Titr" panose="00000700000000000000" pitchFamily="2" charset="-78"/>
              </a:rPr>
              <a:t>25</a:t>
            </a:r>
            <a:r>
              <a:rPr lang="fa-IR" altLang="fa-IR" sz="2800" b="1" dirty="0">
                <a:latin typeface="IranNastaliq" panose="02020505000000020003" pitchFamily="18" charset="0"/>
                <a:cs typeface="B Titr" panose="00000700000000000000" pitchFamily="2" charset="-78"/>
              </a:rPr>
              <a:t> </a:t>
            </a:r>
            <a:r>
              <a:rPr lang="fa-IR" altLang="fa-IR" sz="2000" b="1" dirty="0">
                <a:latin typeface="IranNastaliq" panose="02020505000000020003" pitchFamily="18" charset="0"/>
                <a:cs typeface="B Titr" panose="00000700000000000000" pitchFamily="2" charset="-78"/>
              </a:rPr>
              <a:t>آذر</a:t>
            </a:r>
            <a:r>
              <a:rPr lang="fa-IR" altLang="fa-IR" sz="2800" b="1" dirty="0">
                <a:latin typeface="IranNastaliq" panose="02020505000000020003" pitchFamily="18" charset="0"/>
                <a:cs typeface="B Titr" panose="00000700000000000000" pitchFamily="2" charset="-78"/>
              </a:rPr>
              <a:t> </a:t>
            </a:r>
            <a:r>
              <a:rPr lang="fa-IR" altLang="fa-IR" sz="2000" b="1" dirty="0">
                <a:latin typeface="IranNastaliq" panose="02020505000000020003" pitchFamily="18" charset="0"/>
                <a:cs typeface="B Titr" panose="00000700000000000000" pitchFamily="2" charset="-78"/>
              </a:rPr>
              <a:t>1401</a:t>
            </a:r>
            <a:endParaRPr lang="en-US" altLang="fa-IR" sz="2800" dirty="0">
              <a:latin typeface="IranNastaliq" panose="02020505000000020003" pitchFamily="18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9126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FD9F169-196C-4FA7-819E-A8462078F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687" y="1260732"/>
            <a:ext cx="6302982" cy="45905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D6AAD4-6548-42FB-A4DE-FB1C49E96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317"/>
            <a:ext cx="12192000" cy="228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2A9318-3834-4B4F-A2A9-BD4C3C1D1A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306" y="5430415"/>
            <a:ext cx="12285306" cy="156754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9C75B53-CD48-4312-BA0B-F025F8403A1B}"/>
              </a:ext>
            </a:extLst>
          </p:cNvPr>
          <p:cNvGrpSpPr/>
          <p:nvPr/>
        </p:nvGrpSpPr>
        <p:grpSpPr>
          <a:xfrm>
            <a:off x="139830" y="32478"/>
            <a:ext cx="6003719" cy="1629379"/>
            <a:chOff x="139830" y="32478"/>
            <a:chExt cx="6003719" cy="162937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87688D9-90E0-41D9-B4A1-25D488F45123}"/>
                </a:ext>
              </a:extLst>
            </p:cNvPr>
            <p:cNvGrpSpPr/>
            <p:nvPr/>
          </p:nvGrpSpPr>
          <p:grpSpPr>
            <a:xfrm>
              <a:off x="1524000" y="32478"/>
              <a:ext cx="1819911" cy="1629379"/>
              <a:chOff x="1492905" y="-29179"/>
              <a:chExt cx="1819911" cy="1629379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478BB93E-9A3A-464A-BE84-9D7CC8A0DAEC}"/>
                  </a:ext>
                </a:extLst>
              </p:cNvPr>
              <p:cNvSpPr/>
              <p:nvPr/>
            </p:nvSpPr>
            <p:spPr>
              <a:xfrm>
                <a:off x="1682255" y="143455"/>
                <a:ext cx="1301195" cy="126073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5E3194EC-8F9D-4567-9CBC-1656B03D04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92905" y="-29179"/>
                <a:ext cx="1819911" cy="162937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4A1572B-DC33-44AA-9FB3-5CEFF1055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830" y="44096"/>
              <a:ext cx="1459450" cy="1459450"/>
            </a:xfrm>
            <a:prstGeom prst="rect">
              <a:avLst/>
            </a:prstGeom>
          </p:spPr>
        </p:pic>
        <p:pic>
          <p:nvPicPr>
            <p:cNvPr id="15" name="Picture 4">
              <a:extLst>
                <a:ext uri="{FF2B5EF4-FFF2-40B4-BE49-F238E27FC236}">
                  <a16:creationId xmlns:a16="http://schemas.microsoft.com/office/drawing/2014/main" id="{B6AC69BA-0655-49F1-AD8B-F66EEE5392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837" y="323722"/>
              <a:ext cx="1150583" cy="900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5">
              <a:extLst>
                <a:ext uri="{FF2B5EF4-FFF2-40B4-BE49-F238E27FC236}">
                  <a16:creationId xmlns:a16="http://schemas.microsoft.com/office/drawing/2014/main" id="{48321D64-B4E9-4A05-999A-79F75192CFD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977" y="495732"/>
              <a:ext cx="1493572" cy="555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0D19B260-7BEC-490F-B104-F3AB0DD27C9C}"/>
              </a:ext>
            </a:extLst>
          </p:cNvPr>
          <p:cNvSpPr txBox="1">
            <a:spLocks/>
          </p:cNvSpPr>
          <p:nvPr/>
        </p:nvSpPr>
        <p:spPr>
          <a:xfrm>
            <a:off x="2433955" y="2288161"/>
            <a:ext cx="5085593" cy="691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fa-IR">
                <a:cs typeface="B Titr" panose="00000700000000000000" pitchFamily="2" charset="-78"/>
              </a:rPr>
              <a:t>عنوان مقاله</a:t>
            </a:r>
            <a:r>
              <a:rPr lang="en-US">
                <a:cs typeface="B Titr" panose="00000700000000000000" pitchFamily="2" charset="-78"/>
              </a:rPr>
              <a:t> 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b titr 24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Google Shape;180;p18">
            <a:extLst>
              <a:ext uri="{FF2B5EF4-FFF2-40B4-BE49-F238E27FC236}">
                <a16:creationId xmlns:a16="http://schemas.microsoft.com/office/drawing/2014/main" id="{7E53AB03-8705-457B-B35A-9C21E2CD66E6}"/>
              </a:ext>
            </a:extLst>
          </p:cNvPr>
          <p:cNvSpPr txBox="1">
            <a:spLocks/>
          </p:cNvSpPr>
          <p:nvPr/>
        </p:nvSpPr>
        <p:spPr>
          <a:xfrm>
            <a:off x="2195451" y="3210292"/>
            <a:ext cx="5562600" cy="691416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a-IR" sz="2000" b="1" dirty="0">
                <a:cs typeface="B Nazanin" panose="00000400000000000000" pitchFamily="2" charset="-78"/>
              </a:rPr>
              <a:t>نام نویسندگان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nazanin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bold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945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C9E95-D750-4FA4-847A-7514184303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55B70B-20E3-4AFA-BD58-98028233AA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D9F169-196C-4FA7-819E-A8462078F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687" y="1260732"/>
            <a:ext cx="6302982" cy="45905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D6AAD4-6548-42FB-A4DE-FB1C49E96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317"/>
            <a:ext cx="12192000" cy="228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2A9318-3834-4B4F-A2A9-BD4C3C1D1A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306" y="5430415"/>
            <a:ext cx="12285306" cy="156754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6CC96B56-082D-4380-97AA-93F227EE8377}"/>
              </a:ext>
            </a:extLst>
          </p:cNvPr>
          <p:cNvGrpSpPr/>
          <p:nvPr/>
        </p:nvGrpSpPr>
        <p:grpSpPr>
          <a:xfrm>
            <a:off x="139830" y="32478"/>
            <a:ext cx="6003719" cy="1629379"/>
            <a:chOff x="139830" y="32478"/>
            <a:chExt cx="6003719" cy="162937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86F577F-AEE3-4A0D-ABC1-92B814C1628A}"/>
                </a:ext>
              </a:extLst>
            </p:cNvPr>
            <p:cNvGrpSpPr/>
            <p:nvPr/>
          </p:nvGrpSpPr>
          <p:grpSpPr>
            <a:xfrm>
              <a:off x="1524000" y="32478"/>
              <a:ext cx="1819911" cy="1629379"/>
              <a:chOff x="1492905" y="-29179"/>
              <a:chExt cx="1819911" cy="1629379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F4AF1F6E-C99A-4D56-BBF3-CBA7275F0A14}"/>
                  </a:ext>
                </a:extLst>
              </p:cNvPr>
              <p:cNvSpPr/>
              <p:nvPr/>
            </p:nvSpPr>
            <p:spPr>
              <a:xfrm>
                <a:off x="1682255" y="143455"/>
                <a:ext cx="1301195" cy="126073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C40816D0-EDD8-4B8B-9BDF-088230C3B8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92905" y="-29179"/>
                <a:ext cx="1819911" cy="162937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B8D6C04-45E3-48EF-A5C5-68F98A37F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830" y="44096"/>
              <a:ext cx="1459450" cy="1459450"/>
            </a:xfrm>
            <a:prstGeom prst="rect">
              <a:avLst/>
            </a:prstGeom>
          </p:spPr>
        </p:pic>
        <p:pic>
          <p:nvPicPr>
            <p:cNvPr id="15" name="Picture 4">
              <a:extLst>
                <a:ext uri="{FF2B5EF4-FFF2-40B4-BE49-F238E27FC236}">
                  <a16:creationId xmlns:a16="http://schemas.microsoft.com/office/drawing/2014/main" id="{6D4D1648-1999-4705-A27D-37D2B93BD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837" y="323722"/>
              <a:ext cx="1150583" cy="900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5">
              <a:extLst>
                <a:ext uri="{FF2B5EF4-FFF2-40B4-BE49-F238E27FC236}">
                  <a16:creationId xmlns:a16="http://schemas.microsoft.com/office/drawing/2014/main" id="{6406E675-28C9-48E3-AE5E-1AB4F0A88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977" y="495732"/>
              <a:ext cx="1493572" cy="555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58912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C9E95-D750-4FA4-847A-7514184303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55B70B-20E3-4AFA-BD58-98028233AA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D9F169-196C-4FA7-819E-A8462078F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687" y="1260732"/>
            <a:ext cx="6302982" cy="45905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D6AAD4-6548-42FB-A4DE-FB1C49E96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317"/>
            <a:ext cx="12192000" cy="228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2A9318-3834-4B4F-A2A9-BD4C3C1D1A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306" y="5430415"/>
            <a:ext cx="12285306" cy="156754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508A7F7-B206-4659-B988-949684F504A7}"/>
              </a:ext>
            </a:extLst>
          </p:cNvPr>
          <p:cNvGrpSpPr/>
          <p:nvPr/>
        </p:nvGrpSpPr>
        <p:grpSpPr>
          <a:xfrm>
            <a:off x="139830" y="32478"/>
            <a:ext cx="6003719" cy="1629379"/>
            <a:chOff x="139830" y="32478"/>
            <a:chExt cx="6003719" cy="162937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A98D60B-A2E3-4BE2-8C0A-5A63D10AB507}"/>
                </a:ext>
              </a:extLst>
            </p:cNvPr>
            <p:cNvGrpSpPr/>
            <p:nvPr/>
          </p:nvGrpSpPr>
          <p:grpSpPr>
            <a:xfrm>
              <a:off x="1524000" y="32478"/>
              <a:ext cx="1819911" cy="1629379"/>
              <a:chOff x="1492905" y="-29179"/>
              <a:chExt cx="1819911" cy="1629379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6D77B3A5-D69F-44BA-B15D-10FC38340B50}"/>
                  </a:ext>
                </a:extLst>
              </p:cNvPr>
              <p:cNvSpPr/>
              <p:nvPr/>
            </p:nvSpPr>
            <p:spPr>
              <a:xfrm>
                <a:off x="1682255" y="143455"/>
                <a:ext cx="1301195" cy="126073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07FC2CCC-6024-4C64-9F70-64512A34B4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92905" y="-29179"/>
                <a:ext cx="1819911" cy="162937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2842D12-2F8A-43EA-BD7D-0AC19BEAB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830" y="44096"/>
              <a:ext cx="1459450" cy="1459450"/>
            </a:xfrm>
            <a:prstGeom prst="rect">
              <a:avLst/>
            </a:prstGeom>
          </p:spPr>
        </p:pic>
        <p:pic>
          <p:nvPicPr>
            <p:cNvPr id="15" name="Picture 4">
              <a:extLst>
                <a:ext uri="{FF2B5EF4-FFF2-40B4-BE49-F238E27FC236}">
                  <a16:creationId xmlns:a16="http://schemas.microsoft.com/office/drawing/2014/main" id="{B8A9EB66-1E94-4A50-8CB3-69C2CADFB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837" y="323722"/>
              <a:ext cx="1150583" cy="900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5">
              <a:extLst>
                <a:ext uri="{FF2B5EF4-FFF2-40B4-BE49-F238E27FC236}">
                  <a16:creationId xmlns:a16="http://schemas.microsoft.com/office/drawing/2014/main" id="{EE908535-745D-4E91-8072-A30367BF1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977" y="495732"/>
              <a:ext cx="1493572" cy="555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16881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30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IranNastaliq</vt:lpstr>
      <vt:lpstr>Times New Roman</vt:lpstr>
      <vt:lpstr>Office Theme</vt:lpstr>
      <vt:lpstr>هفتمین  همایش ملی انجمن رسوب شناسی ایران  دانشگاه اصفهان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negin kourangi</dc:creator>
  <cp:lastModifiedBy>Dell</cp:lastModifiedBy>
  <cp:revision>5</cp:revision>
  <dcterms:created xsi:type="dcterms:W3CDTF">2022-09-02T05:40:26Z</dcterms:created>
  <dcterms:modified xsi:type="dcterms:W3CDTF">2022-09-07T05:32:36Z</dcterms:modified>
</cp:coreProperties>
</file>